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31" r:id="rId32"/>
    <p:sldId id="332" r:id="rId33"/>
    <p:sldId id="341" r:id="rId34"/>
    <p:sldId id="392" r:id="rId35"/>
    <p:sldId id="400" r:id="rId36"/>
    <p:sldId id="335" r:id="rId37"/>
    <p:sldId id="290" r:id="rId38"/>
    <p:sldId id="270" r:id="rId39"/>
    <p:sldId id="374" r:id="rId40"/>
    <p:sldId id="375" r:id="rId41"/>
    <p:sldId id="393" r:id="rId42"/>
    <p:sldId id="272" r:id="rId43"/>
    <p:sldId id="313" r:id="rId44"/>
    <p:sldId id="428" r:id="rId45"/>
    <p:sldId id="427" r:id="rId46"/>
    <p:sldId id="271" r:id="rId47"/>
    <p:sldId id="373" r:id="rId48"/>
    <p:sldId id="275" r:id="rId49"/>
    <p:sldId id="305" r:id="rId50"/>
    <p:sldId id="306" r:id="rId51"/>
    <p:sldId id="463" r:id="rId52"/>
    <p:sldId id="459" r:id="rId53"/>
    <p:sldId id="371" r:id="rId54"/>
    <p:sldId id="365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419" r:id="rId69"/>
    <p:sldId id="420" r:id="rId70"/>
    <p:sldId id="439" r:id="rId71"/>
    <p:sldId id="457" r:id="rId72"/>
    <p:sldId id="429" r:id="rId73"/>
    <p:sldId id="458" r:id="rId74"/>
    <p:sldId id="430" r:id="rId75"/>
    <p:sldId id="412" r:id="rId76"/>
    <p:sldId id="431" r:id="rId77"/>
    <p:sldId id="432" r:id="rId78"/>
    <p:sldId id="414" r:id="rId79"/>
    <p:sldId id="461" r:id="rId80"/>
    <p:sldId id="464" r:id="rId81"/>
    <p:sldId id="422" r:id="rId82"/>
    <p:sldId id="415" r:id="rId83"/>
    <p:sldId id="424" r:id="rId84"/>
    <p:sldId id="423" r:id="rId85"/>
    <p:sldId id="416" r:id="rId86"/>
    <p:sldId id="447" r:id="rId87"/>
    <p:sldId id="476" r:id="rId88"/>
    <p:sldId id="448" r:id="rId89"/>
    <p:sldId id="417" r:id="rId90"/>
    <p:sldId id="433" r:id="rId91"/>
    <p:sldId id="482" r:id="rId92"/>
    <p:sldId id="479" r:id="rId93"/>
    <p:sldId id="480" r:id="rId94"/>
    <p:sldId id="434" r:id="rId95"/>
    <p:sldId id="436" r:id="rId96"/>
    <p:sldId id="435" r:id="rId97"/>
    <p:sldId id="478" r:id="rId98"/>
    <p:sldId id="437" r:id="rId99"/>
    <p:sldId id="438" r:id="rId100"/>
    <p:sldId id="481" r:id="rId101"/>
    <p:sldId id="474" r:id="rId102"/>
    <p:sldId id="483" r:id="rId103"/>
    <p:sldId id="397" r:id="rId104"/>
    <p:sldId id="440" r:id="rId105"/>
    <p:sldId id="443" r:id="rId106"/>
    <p:sldId id="442" r:id="rId107"/>
    <p:sldId id="441" r:id="rId108"/>
    <p:sldId id="465" r:id="rId109"/>
    <p:sldId id="444" r:id="rId110"/>
    <p:sldId id="486" r:id="rId111"/>
    <p:sldId id="487" r:id="rId112"/>
    <p:sldId id="445" r:id="rId113"/>
    <p:sldId id="484" r:id="rId114"/>
    <p:sldId id="485" r:id="rId115"/>
    <p:sldId id="446" r:id="rId116"/>
    <p:sldId id="473" r:id="rId117"/>
    <p:sldId id="257" r:id="rId118"/>
    <p:sldId id="404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FC18"/>
    <a:srgbClr val="F5B461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>
        <p:scale>
          <a:sx n="100" d="100"/>
          <a:sy n="100" d="100"/>
        </p:scale>
        <p:origin x="18" y="-51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구현의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발표를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고려되어야 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연구방법</a:t>
            </a:r>
            <a:r>
              <a:rPr lang="en-US" altLang="ko-KR" dirty="0"/>
              <a:t>, </a:t>
            </a:r>
            <a:r>
              <a:rPr lang="ko-KR" altLang="en-US" dirty="0"/>
              <a:t>구현설명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관리편리성이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개요는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</a:t>
            </a:r>
            <a:r>
              <a:rPr lang="en-US" altLang="ko-KR" dirty="0"/>
              <a:t>/ </a:t>
            </a:r>
            <a:r>
              <a:rPr lang="ko-KR" altLang="en-US" dirty="0"/>
              <a:t>의도를 가진 불청객이 왔을 때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보안 수준에 따라 상이하겠지만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관리자 권한이 탈취되고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이에 따른 서버 데이터가 외부로 유출 되거나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맞췄으며</a:t>
            </a:r>
            <a:endParaRPr lang="en-US" altLang="ko-KR" dirty="0"/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 내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제공한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틀은 이렇습니다</a:t>
            </a:r>
            <a:r>
              <a:rPr lang="en-US" altLang="ko-KR" dirty="0"/>
              <a:t>. </a:t>
            </a:r>
            <a:r>
              <a:rPr lang="ko-KR" altLang="en-US" dirty="0"/>
              <a:t>우리는 이 아키텍처를 통해 </a:t>
            </a:r>
            <a:r>
              <a:rPr lang="ko-KR" altLang="en-US" dirty="0" err="1"/>
              <a:t>트렌짓</a:t>
            </a:r>
            <a:r>
              <a:rPr lang="ko-KR" altLang="en-US" dirty="0"/>
              <a:t> </a:t>
            </a:r>
            <a:r>
              <a:rPr lang="ko-KR" altLang="en-US" dirty="0" err="1"/>
              <a:t>케이트웨이로</a:t>
            </a:r>
            <a:r>
              <a:rPr lang="ko-KR" altLang="en-US" dirty="0"/>
              <a:t> 각각 다른 </a:t>
            </a:r>
            <a:r>
              <a:rPr lang="ko-KR" altLang="en-US" dirty="0" err="1"/>
              <a:t>브이피씨가</a:t>
            </a:r>
            <a:r>
              <a:rPr lang="ko-KR" altLang="en-US" dirty="0"/>
              <a:t> 암호화 된 통신이 가능하는 걸 확인했으며 이를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</a:t>
            </a:r>
            <a:r>
              <a:rPr lang="en-US" altLang="ko-KR" dirty="0"/>
              <a:t>CSAP </a:t>
            </a:r>
            <a:r>
              <a:rPr lang="ko-KR" altLang="en-US" dirty="0"/>
              <a:t>하 등급 논리적 망 분리 규정에 대해 간단하게 알아보았는데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규정에 대해 </a:t>
            </a:r>
            <a:r>
              <a:rPr lang="ko-KR" altLang="en-US" dirty="0" err="1"/>
              <a:t>알아보록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en-US" altLang="ko-KR" dirty="0"/>
              <a:t>. </a:t>
            </a:r>
            <a:r>
              <a:rPr lang="ko-KR" altLang="en-US" dirty="0"/>
              <a:t>어플리케이션 </a:t>
            </a:r>
            <a:r>
              <a:rPr lang="ko-KR" altLang="en-US" dirty="0" err="1"/>
              <a:t>로드벨런스를</a:t>
            </a:r>
            <a:r>
              <a:rPr lang="ko-KR" altLang="en-US" dirty="0"/>
              <a:t> 사용해 </a:t>
            </a:r>
            <a:r>
              <a:rPr lang="en-US" altLang="ko-KR" dirty="0"/>
              <a:t>HTTP/HTTPS</a:t>
            </a:r>
            <a:r>
              <a:rPr lang="ko-KR" altLang="en-US" dirty="0"/>
              <a:t>에 부하분산을 설정해 안정적인 서비스를 용이하게 운영할 수 있을 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RDS </a:t>
            </a:r>
            <a:r>
              <a:rPr lang="ko-KR" altLang="en-US" dirty="0"/>
              <a:t>통해 서비스를 받지만 </a:t>
            </a:r>
            <a:r>
              <a:rPr lang="en-US" altLang="ko-KR" dirty="0">
                <a:effectLst/>
              </a:rPr>
              <a:t>&lt;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아키텍처에 하나하나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</a:t>
            </a:r>
            <a:r>
              <a:rPr lang="ko-KR" altLang="en-US" dirty="0" err="1"/>
              <a:t>원할한</a:t>
            </a:r>
            <a:r>
              <a:rPr lang="ko-KR" altLang="en-US" dirty="0"/>
              <a:t> 서버에 들어가게 될 것이고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발표는 마무리 할 것이고 다음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팀원과 같이 자세히 알아보는 시간을 가져보도록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비용이과 대역폭은 </a:t>
            </a:r>
            <a:r>
              <a:rPr lang="ko-KR" altLang="en-US" dirty="0" err="1"/>
              <a:t>피어링</a:t>
            </a:r>
            <a:r>
              <a:rPr lang="ko-KR" altLang="en-US" dirty="0"/>
              <a:t> 보다 좋지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연결 수나 중앙 관리는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유리합니다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다음을 보시면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</a:t>
            </a:r>
            <a:r>
              <a:rPr lang="ko-KR" altLang="en-US" dirty="0"/>
              <a:t>가 많을 수록 복잡해지는 </a:t>
            </a:r>
            <a:r>
              <a:rPr lang="en-US" altLang="ko-KR" dirty="0"/>
              <a:t>VPC </a:t>
            </a:r>
            <a:r>
              <a:rPr lang="ko-KR" altLang="en-US" dirty="0" err="1"/>
              <a:t>피어링에</a:t>
            </a:r>
            <a:r>
              <a:rPr lang="ko-KR" altLang="en-US" dirty="0"/>
              <a:t> 비해 </a:t>
            </a:r>
            <a:endParaRPr lang="en-US" altLang="ko-KR" dirty="0"/>
          </a:p>
          <a:p>
            <a:r>
              <a:rPr lang="en-US" altLang="ko-KR" dirty="0"/>
              <a:t>VPC</a:t>
            </a:r>
            <a:r>
              <a:rPr lang="ko-KR" altLang="en-US" dirty="0"/>
              <a:t>가 많아도 중앙 관리한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관리하기 편한 강한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재로그인하며</a:t>
            </a:r>
            <a:r>
              <a:rPr lang="ko-KR" altLang="en-US" dirty="0"/>
              <a:t> </a:t>
            </a:r>
            <a:r>
              <a:rPr lang="ko-KR" altLang="en-US" dirty="0" err="1"/>
              <a:t>인증확인합니다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7.png"/><Relationship Id="rId4" Type="http://schemas.openxmlformats.org/officeDocument/2006/relationships/image" Target="../media/image11.svg"/><Relationship Id="rId9" Type="http://schemas.openxmlformats.org/officeDocument/2006/relationships/image" Target="../media/image2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svg"/><Relationship Id="rId3" Type="http://schemas.openxmlformats.org/officeDocument/2006/relationships/image" Target="../media/image11.svg"/><Relationship Id="rId7" Type="http://schemas.openxmlformats.org/officeDocument/2006/relationships/image" Target="../media/image257.svg"/><Relationship Id="rId12" Type="http://schemas.openxmlformats.org/officeDocument/2006/relationships/image" Target="../media/image2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svg"/><Relationship Id="rId5" Type="http://schemas.openxmlformats.org/officeDocument/2006/relationships/image" Target="../media/image13.svg"/><Relationship Id="rId15" Type="http://schemas.openxmlformats.org/officeDocument/2006/relationships/image" Target="../media/image265.svg"/><Relationship Id="rId10" Type="http://schemas.openxmlformats.org/officeDocument/2006/relationships/image" Target="../media/image260.png"/><Relationship Id="rId4" Type="http://schemas.openxmlformats.org/officeDocument/2006/relationships/image" Target="../media/image12.png"/><Relationship Id="rId9" Type="http://schemas.openxmlformats.org/officeDocument/2006/relationships/image" Target="../media/image259.svg"/><Relationship Id="rId14" Type="http://schemas.openxmlformats.org/officeDocument/2006/relationships/image" Target="../media/image2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svg"/><Relationship Id="rId3" Type="http://schemas.openxmlformats.org/officeDocument/2006/relationships/image" Target="../media/image11.svg"/><Relationship Id="rId7" Type="http://schemas.openxmlformats.org/officeDocument/2006/relationships/image" Target="../media/image26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svg"/><Relationship Id="rId3" Type="http://schemas.openxmlformats.org/officeDocument/2006/relationships/image" Target="../media/image11.svg"/><Relationship Id="rId7" Type="http://schemas.openxmlformats.org/officeDocument/2006/relationships/image" Target="../media/image26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06.png"/><Relationship Id="rId5" Type="http://schemas.openxmlformats.org/officeDocument/2006/relationships/image" Target="../media/image12.png"/><Relationship Id="rId10" Type="http://schemas.openxmlformats.org/officeDocument/2006/relationships/image" Target="../media/image105.png"/><Relationship Id="rId4" Type="http://schemas.openxmlformats.org/officeDocument/2006/relationships/image" Target="../media/image11.svg"/><Relationship Id="rId9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21.png"/><Relationship Id="rId18" Type="http://schemas.openxmlformats.org/officeDocument/2006/relationships/image" Target="../media/image126.svg"/><Relationship Id="rId26" Type="http://schemas.openxmlformats.org/officeDocument/2006/relationships/image" Target="../media/image114.svg"/><Relationship Id="rId3" Type="http://schemas.openxmlformats.org/officeDocument/2006/relationships/image" Target="../media/image12.png"/><Relationship Id="rId21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17" Type="http://schemas.openxmlformats.org/officeDocument/2006/relationships/image" Target="../media/image12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24.svg"/><Relationship Id="rId20" Type="http://schemas.openxmlformats.org/officeDocument/2006/relationships/image" Target="../media/image128.sv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19.png"/><Relationship Id="rId24" Type="http://schemas.openxmlformats.org/officeDocument/2006/relationships/image" Target="../media/image130.svg"/><Relationship Id="rId32" Type="http://schemas.openxmlformats.org/officeDocument/2006/relationships/image" Target="../media/image136.svg"/><Relationship Id="rId5" Type="http://schemas.openxmlformats.org/officeDocument/2006/relationships/image" Target="../media/image10.png"/><Relationship Id="rId15" Type="http://schemas.openxmlformats.org/officeDocument/2006/relationships/image" Target="../media/image123.png"/><Relationship Id="rId23" Type="http://schemas.openxmlformats.org/officeDocument/2006/relationships/image" Target="../media/image129.png"/><Relationship Id="rId28" Type="http://schemas.openxmlformats.org/officeDocument/2006/relationships/image" Target="../media/image132.svg"/><Relationship Id="rId10" Type="http://schemas.openxmlformats.org/officeDocument/2006/relationships/image" Target="../media/image118.svg"/><Relationship Id="rId19" Type="http://schemas.openxmlformats.org/officeDocument/2006/relationships/image" Target="../media/image127.png"/><Relationship Id="rId31" Type="http://schemas.openxmlformats.org/officeDocument/2006/relationships/image" Target="../media/image135.png"/><Relationship Id="rId4" Type="http://schemas.openxmlformats.org/officeDocument/2006/relationships/image" Target="../media/image13.svg"/><Relationship Id="rId9" Type="http://schemas.openxmlformats.org/officeDocument/2006/relationships/image" Target="../media/image117.png"/><Relationship Id="rId14" Type="http://schemas.openxmlformats.org/officeDocument/2006/relationships/image" Target="../media/image122.svg"/><Relationship Id="rId22" Type="http://schemas.openxmlformats.org/officeDocument/2006/relationships/image" Target="../media/image108.svg"/><Relationship Id="rId27" Type="http://schemas.openxmlformats.org/officeDocument/2006/relationships/image" Target="../media/image131.png"/><Relationship Id="rId30" Type="http://schemas.openxmlformats.org/officeDocument/2006/relationships/image" Target="../media/image13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139.png"/><Relationship Id="rId18" Type="http://schemas.openxmlformats.org/officeDocument/2006/relationships/image" Target="../media/image128.svg"/><Relationship Id="rId26" Type="http://schemas.openxmlformats.org/officeDocument/2006/relationships/image" Target="../media/image144.svg"/><Relationship Id="rId3" Type="http://schemas.openxmlformats.org/officeDocument/2006/relationships/image" Target="../media/image115.png"/><Relationship Id="rId21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34.svg"/><Relationship Id="rId17" Type="http://schemas.openxmlformats.org/officeDocument/2006/relationships/image" Target="../media/image127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2.svg"/><Relationship Id="rId20" Type="http://schemas.openxmlformats.org/officeDocument/2006/relationships/image" Target="../media/image108.sv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svg"/><Relationship Id="rId11" Type="http://schemas.openxmlformats.org/officeDocument/2006/relationships/image" Target="../media/image133.png"/><Relationship Id="rId24" Type="http://schemas.openxmlformats.org/officeDocument/2006/relationships/image" Target="../media/image136.sv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35.png"/><Relationship Id="rId28" Type="http://schemas.openxmlformats.org/officeDocument/2006/relationships/image" Target="../media/image130.svg"/><Relationship Id="rId10" Type="http://schemas.openxmlformats.org/officeDocument/2006/relationships/image" Target="../media/image138.svg"/><Relationship Id="rId19" Type="http://schemas.openxmlformats.org/officeDocument/2006/relationships/image" Target="../media/image107.png"/><Relationship Id="rId4" Type="http://schemas.openxmlformats.org/officeDocument/2006/relationships/image" Target="../media/image116.svg"/><Relationship Id="rId9" Type="http://schemas.openxmlformats.org/officeDocument/2006/relationships/image" Target="../media/image137.png"/><Relationship Id="rId14" Type="http://schemas.openxmlformats.org/officeDocument/2006/relationships/image" Target="../media/image140.svg"/><Relationship Id="rId22" Type="http://schemas.openxmlformats.org/officeDocument/2006/relationships/image" Target="../media/image114.svg"/><Relationship Id="rId27" Type="http://schemas.openxmlformats.org/officeDocument/2006/relationships/image" Target="../media/image129.png"/><Relationship Id="rId30" Type="http://schemas.openxmlformats.org/officeDocument/2006/relationships/image" Target="../media/image14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0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1.png"/><Relationship Id="rId5" Type="http://schemas.openxmlformats.org/officeDocument/2006/relationships/image" Target="../media/image12.png"/><Relationship Id="rId10" Type="http://schemas.openxmlformats.org/officeDocument/2006/relationships/image" Target="../media/image150.png"/><Relationship Id="rId4" Type="http://schemas.openxmlformats.org/officeDocument/2006/relationships/image" Target="../media/image11.sv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9.svg"/><Relationship Id="rId5" Type="http://schemas.openxmlformats.org/officeDocument/2006/relationships/image" Target="../media/image12.png"/><Relationship Id="rId10" Type="http://schemas.openxmlformats.org/officeDocument/2006/relationships/image" Target="../media/image158.png"/><Relationship Id="rId4" Type="http://schemas.openxmlformats.org/officeDocument/2006/relationships/image" Target="../media/image11.svg"/><Relationship Id="rId9" Type="http://schemas.openxmlformats.org/officeDocument/2006/relationships/image" Target="../media/image157.svg"/><Relationship Id="rId1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1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3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3" Type="http://schemas.openxmlformats.org/officeDocument/2006/relationships/image" Target="../media/image10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9.png"/><Relationship Id="rId5" Type="http://schemas.openxmlformats.org/officeDocument/2006/relationships/image" Target="../media/image12.png"/><Relationship Id="rId10" Type="http://schemas.openxmlformats.org/officeDocument/2006/relationships/image" Target="../media/image168.svg"/><Relationship Id="rId4" Type="http://schemas.openxmlformats.org/officeDocument/2006/relationships/image" Target="../media/image11.svg"/><Relationship Id="rId9" Type="http://schemas.openxmlformats.org/officeDocument/2006/relationships/image" Target="../media/image1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0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10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10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2.png"/><Relationship Id="rId4" Type="http://schemas.openxmlformats.org/officeDocument/2006/relationships/image" Target="../media/image11.svg"/><Relationship Id="rId9" Type="http://schemas.openxmlformats.org/officeDocument/2006/relationships/image" Target="../media/image18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10.png"/><Relationship Id="rId7" Type="http://schemas.openxmlformats.org/officeDocument/2006/relationships/image" Target="../media/image179.png"/><Relationship Id="rId12" Type="http://schemas.openxmlformats.org/officeDocument/2006/relationships/image" Target="../media/image186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5.png"/><Relationship Id="rId5" Type="http://schemas.openxmlformats.org/officeDocument/2006/relationships/image" Target="../media/image12.png"/><Relationship Id="rId10" Type="http://schemas.openxmlformats.org/officeDocument/2006/relationships/image" Target="../media/image184.png"/><Relationship Id="rId4" Type="http://schemas.openxmlformats.org/officeDocument/2006/relationships/image" Target="../media/image11.svg"/><Relationship Id="rId9" Type="http://schemas.openxmlformats.org/officeDocument/2006/relationships/image" Target="../media/image1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7.pn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2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1.png"/><Relationship Id="rId5" Type="http://schemas.openxmlformats.org/officeDocument/2006/relationships/image" Target="../media/image12.png"/><Relationship Id="rId10" Type="http://schemas.openxmlformats.org/officeDocument/2006/relationships/image" Target="../media/image191.svg"/><Relationship Id="rId4" Type="http://schemas.openxmlformats.org/officeDocument/2006/relationships/image" Target="../media/image11.svg"/><Relationship Id="rId9" Type="http://schemas.openxmlformats.org/officeDocument/2006/relationships/image" Target="../media/image19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13" Type="http://schemas.openxmlformats.org/officeDocument/2006/relationships/image" Target="../media/image196.pn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5.sv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9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4.png"/><Relationship Id="rId5" Type="http://schemas.openxmlformats.org/officeDocument/2006/relationships/image" Target="../media/image12.png"/><Relationship Id="rId15" Type="http://schemas.openxmlformats.org/officeDocument/2006/relationships/image" Target="../media/image198.png"/><Relationship Id="rId10" Type="http://schemas.openxmlformats.org/officeDocument/2006/relationships/image" Target="../media/image193.svg"/><Relationship Id="rId4" Type="http://schemas.openxmlformats.org/officeDocument/2006/relationships/image" Target="../media/image11.svg"/><Relationship Id="rId9" Type="http://schemas.openxmlformats.org/officeDocument/2006/relationships/image" Target="../media/image190.png"/><Relationship Id="rId14" Type="http://schemas.openxmlformats.org/officeDocument/2006/relationships/image" Target="../media/image197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1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3.png"/><Relationship Id="rId4" Type="http://schemas.openxmlformats.org/officeDocument/2006/relationships/image" Target="../media/image11.svg"/><Relationship Id="rId9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9.svg"/><Relationship Id="rId4" Type="http://schemas.openxmlformats.org/officeDocument/2006/relationships/image" Target="../media/image11.svg"/><Relationship Id="rId9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0.png"/><Relationship Id="rId5" Type="http://schemas.openxmlformats.org/officeDocument/2006/relationships/image" Target="../media/image12.png"/><Relationship Id="rId10" Type="http://schemas.openxmlformats.org/officeDocument/2006/relationships/image" Target="../media/image209.svg"/><Relationship Id="rId4" Type="http://schemas.openxmlformats.org/officeDocument/2006/relationships/image" Target="../media/image11.svg"/><Relationship Id="rId9" Type="http://schemas.openxmlformats.org/officeDocument/2006/relationships/image" Target="../media/image2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1.png"/><Relationship Id="rId5" Type="http://schemas.openxmlformats.org/officeDocument/2006/relationships/image" Target="../media/image12.png"/><Relationship Id="rId10" Type="http://schemas.openxmlformats.org/officeDocument/2006/relationships/image" Target="../media/image209.svg"/><Relationship Id="rId4" Type="http://schemas.openxmlformats.org/officeDocument/2006/relationships/image" Target="../media/image11.svg"/><Relationship Id="rId9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13" Type="http://schemas.openxmlformats.org/officeDocument/2006/relationships/image" Target="../media/image148.pn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3.png"/><Relationship Id="rId5" Type="http://schemas.openxmlformats.org/officeDocument/2006/relationships/image" Target="../media/image12.png"/><Relationship Id="rId10" Type="http://schemas.openxmlformats.org/officeDocument/2006/relationships/image" Target="../media/image209.svg"/><Relationship Id="rId4" Type="http://schemas.openxmlformats.org/officeDocument/2006/relationships/image" Target="../media/image11.svg"/><Relationship Id="rId9" Type="http://schemas.openxmlformats.org/officeDocument/2006/relationships/image" Target="../media/image20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image" Target="../media/image222.png"/><Relationship Id="rId18" Type="http://schemas.openxmlformats.org/officeDocument/2006/relationships/image" Target="../media/image227.svg"/><Relationship Id="rId3" Type="http://schemas.openxmlformats.org/officeDocument/2006/relationships/image" Target="../media/image10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17" Type="http://schemas.openxmlformats.org/officeDocument/2006/relationships/image" Target="../media/image226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25.svg"/><Relationship Id="rId20" Type="http://schemas.openxmlformats.org/officeDocument/2006/relationships/image" Target="../media/image2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0.png"/><Relationship Id="rId24" Type="http://schemas.openxmlformats.org/officeDocument/2006/relationships/image" Target="../media/image233.svg"/><Relationship Id="rId5" Type="http://schemas.openxmlformats.org/officeDocument/2006/relationships/image" Target="../media/image12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10" Type="http://schemas.openxmlformats.org/officeDocument/2006/relationships/image" Target="../media/image219.svg"/><Relationship Id="rId19" Type="http://schemas.openxmlformats.org/officeDocument/2006/relationships/image" Target="../media/image228.png"/><Relationship Id="rId4" Type="http://schemas.openxmlformats.org/officeDocument/2006/relationships/image" Target="../media/image11.svg"/><Relationship Id="rId9" Type="http://schemas.openxmlformats.org/officeDocument/2006/relationships/image" Target="../media/image218.png"/><Relationship Id="rId14" Type="http://schemas.openxmlformats.org/officeDocument/2006/relationships/image" Target="../media/image223.svg"/><Relationship Id="rId22" Type="http://schemas.openxmlformats.org/officeDocument/2006/relationships/image" Target="../media/image231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238.png"/><Relationship Id="rId3" Type="http://schemas.openxmlformats.org/officeDocument/2006/relationships/image" Target="../media/image10.png"/><Relationship Id="rId7" Type="http://schemas.openxmlformats.org/officeDocument/2006/relationships/image" Target="../media/image123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6.png"/><Relationship Id="rId5" Type="http://schemas.openxmlformats.org/officeDocument/2006/relationships/image" Target="../media/image12.png"/><Relationship Id="rId10" Type="http://schemas.openxmlformats.org/officeDocument/2006/relationships/image" Target="../media/image235.png"/><Relationship Id="rId4" Type="http://schemas.openxmlformats.org/officeDocument/2006/relationships/image" Target="../media/image11.svg"/><Relationship Id="rId9" Type="http://schemas.openxmlformats.org/officeDocument/2006/relationships/image" Target="../media/image23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49.png"/><Relationship Id="rId4" Type="http://schemas.openxmlformats.org/officeDocument/2006/relationships/image" Target="../media/image11.svg"/><Relationship Id="rId9" Type="http://schemas.openxmlformats.org/officeDocument/2006/relationships/image" Target="../media/image23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1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2.png"/><Relationship Id="rId5" Type="http://schemas.openxmlformats.org/officeDocument/2006/relationships/image" Target="../media/image12.png"/><Relationship Id="rId10" Type="http://schemas.openxmlformats.org/officeDocument/2006/relationships/image" Target="../media/image241.png"/><Relationship Id="rId4" Type="http://schemas.openxmlformats.org/officeDocument/2006/relationships/image" Target="../media/image11.svg"/><Relationship Id="rId9" Type="http://schemas.openxmlformats.org/officeDocument/2006/relationships/image" Target="../media/image24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8F4257-0D12-093D-4A53-48843572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7"/>
          <a:stretch/>
        </p:blipFill>
        <p:spPr>
          <a:xfrm>
            <a:off x="858623" y="5306809"/>
            <a:ext cx="1036699" cy="105401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98BD5-CCC7-08A0-BBBA-7B8FA0C826A5}"/>
              </a:ext>
            </a:extLst>
          </p:cNvPr>
          <p:cNvCxnSpPr/>
          <p:nvPr/>
        </p:nvCxnSpPr>
        <p:spPr>
          <a:xfrm>
            <a:off x="1867884" y="5695950"/>
            <a:ext cx="34191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3170768" y="2709688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407796" y="3490262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592928" y="4325617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279302" y="1622642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39370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25333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87925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78678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4973691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43857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54503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74112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55431" y="3505957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5242</Words>
  <Application>Microsoft Office PowerPoint</Application>
  <PresentationFormat>와이드스크린</PresentationFormat>
  <Paragraphs>1243</Paragraphs>
  <Slides>118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1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174</cp:revision>
  <dcterms:created xsi:type="dcterms:W3CDTF">2024-05-23T11:23:58Z</dcterms:created>
  <dcterms:modified xsi:type="dcterms:W3CDTF">2024-06-19T08:35:16Z</dcterms:modified>
</cp:coreProperties>
</file>